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09" r:id="rId6"/>
    <p:sldId id="307" r:id="rId7"/>
    <p:sldId id="264" r:id="rId8"/>
    <p:sldId id="295" r:id="rId9"/>
    <p:sldId id="294" r:id="rId10"/>
    <p:sldId id="31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93D"/>
    <a:srgbClr val="83A83F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9615F5-908B-4D70-8B41-D6072AA9B26D}" v="46" dt="2024-04-16T16:36:07.0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0" autoAdjust="0"/>
    <p:restoredTop sz="95716" autoAdjust="0"/>
  </p:normalViewPr>
  <p:slideViewPr>
    <p:cSldViewPr snapToGrid="0">
      <p:cViewPr varScale="1">
        <p:scale>
          <a:sx n="66" d="100"/>
          <a:sy n="66" d="100"/>
        </p:scale>
        <p:origin x="12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lian Alcorn" userId="S::gill_alcorn@wycliffeassociates.org::6bd34c75-7694-4bed-b49b-bd31e3f4958d" providerId="AD" clId="Web-{FC8FC8EB-732D-9D9E-2995-6CD0556F63B6}"/>
    <pc:docChg chg="modSld">
      <pc:chgData name="Gillian Alcorn" userId="S::gill_alcorn@wycliffeassociates.org::6bd34c75-7694-4bed-b49b-bd31e3f4958d" providerId="AD" clId="Web-{FC8FC8EB-732D-9D9E-2995-6CD0556F63B6}" dt="2023-10-26T08:04:34.745" v="2" actId="20577"/>
      <pc:docMkLst>
        <pc:docMk/>
      </pc:docMkLst>
      <pc:sldChg chg="modSp">
        <pc:chgData name="Gillian Alcorn" userId="S::gill_alcorn@wycliffeassociates.org::6bd34c75-7694-4bed-b49b-bd31e3f4958d" providerId="AD" clId="Web-{FC8FC8EB-732D-9D9E-2995-6CD0556F63B6}" dt="2023-10-26T08:01:14.270" v="0" actId="1076"/>
        <pc:sldMkLst>
          <pc:docMk/>
          <pc:sldMk cId="2126766571" sldId="260"/>
        </pc:sldMkLst>
        <pc:picChg chg="mod">
          <ac:chgData name="Gillian Alcorn" userId="S::gill_alcorn@wycliffeassociates.org::6bd34c75-7694-4bed-b49b-bd31e3f4958d" providerId="AD" clId="Web-{FC8FC8EB-732D-9D9E-2995-6CD0556F63B6}" dt="2023-10-26T08:01:14.270" v="0" actId="1076"/>
          <ac:picMkLst>
            <pc:docMk/>
            <pc:sldMk cId="2126766571" sldId="260"/>
            <ac:picMk id="4" creationId="{B88C7AFD-8577-4907-B9DA-F4B6F3D5FB9F}"/>
          </ac:picMkLst>
        </pc:picChg>
      </pc:sldChg>
      <pc:sldChg chg="modSp">
        <pc:chgData name="Gillian Alcorn" userId="S::gill_alcorn@wycliffeassociates.org::6bd34c75-7694-4bed-b49b-bd31e3f4958d" providerId="AD" clId="Web-{FC8FC8EB-732D-9D9E-2995-6CD0556F63B6}" dt="2023-10-26T08:04:34.745" v="2" actId="20577"/>
        <pc:sldMkLst>
          <pc:docMk/>
          <pc:sldMk cId="497074197" sldId="307"/>
        </pc:sldMkLst>
        <pc:spChg chg="mod">
          <ac:chgData name="Gillian Alcorn" userId="S::gill_alcorn@wycliffeassociates.org::6bd34c75-7694-4bed-b49b-bd31e3f4958d" providerId="AD" clId="Web-{FC8FC8EB-732D-9D9E-2995-6CD0556F63B6}" dt="2023-10-26T08:04:34.745" v="2" actId="20577"/>
          <ac:spMkLst>
            <pc:docMk/>
            <pc:sldMk cId="497074197" sldId="307"/>
            <ac:spMk id="2" creationId="{CFAF7D26-B43A-B6F1-B043-1241533F0AC0}"/>
          </ac:spMkLst>
        </pc:spChg>
      </pc:sldChg>
    </pc:docChg>
  </pc:docChgLst>
  <pc:docChgLst>
    <pc:chgData name="Deborah Shaw" userId="S::deborah_shaw@wycliffeassociates.org::79bf7848-a030-4096-934a-3abbfde4984a" providerId="AD" clId="Web-{4B18BB0F-D165-688A-5187-7D60E5DD62E7}"/>
    <pc:docChg chg="modSld">
      <pc:chgData name="Deborah Shaw" userId="S::deborah_shaw@wycliffeassociates.org::79bf7848-a030-4096-934a-3abbfde4984a" providerId="AD" clId="Web-{4B18BB0F-D165-688A-5187-7D60E5DD62E7}" dt="2023-12-16T22:03:00.790" v="88" actId="20577"/>
      <pc:docMkLst>
        <pc:docMk/>
      </pc:docMkLst>
      <pc:sldChg chg="modSp">
        <pc:chgData name="Deborah Shaw" userId="S::deborah_shaw@wycliffeassociates.org::79bf7848-a030-4096-934a-3abbfde4984a" providerId="AD" clId="Web-{4B18BB0F-D165-688A-5187-7D60E5DD62E7}" dt="2023-12-16T22:03:00.790" v="88" actId="20577"/>
        <pc:sldMkLst>
          <pc:docMk/>
          <pc:sldMk cId="2643344825" sldId="295"/>
        </pc:sldMkLst>
        <pc:spChg chg="mod">
          <ac:chgData name="Deborah Shaw" userId="S::deborah_shaw@wycliffeassociates.org::79bf7848-a030-4096-934a-3abbfde4984a" providerId="AD" clId="Web-{4B18BB0F-D165-688A-5187-7D60E5DD62E7}" dt="2023-12-16T22:03:00.790" v="88" actId="20577"/>
          <ac:spMkLst>
            <pc:docMk/>
            <pc:sldMk cId="2643344825" sldId="295"/>
            <ac:spMk id="8" creationId="{51588CAA-716C-8356-FBB1-AFFCE206A9AB}"/>
          </ac:spMkLst>
        </pc:spChg>
        <pc:spChg chg="mod">
          <ac:chgData name="Deborah Shaw" userId="S::deborah_shaw@wycliffeassociates.org::79bf7848-a030-4096-934a-3abbfde4984a" providerId="AD" clId="Web-{4B18BB0F-D165-688A-5187-7D60E5DD62E7}" dt="2023-12-16T22:00:36.317" v="60" actId="20577"/>
          <ac:spMkLst>
            <pc:docMk/>
            <pc:sldMk cId="2643344825" sldId="295"/>
            <ac:spMk id="27" creationId="{DDCFD631-E4B7-45D7-AC4A-1DF100D16A8D}"/>
          </ac:spMkLst>
        </pc:spChg>
        <pc:spChg chg="mod">
          <ac:chgData name="Deborah Shaw" userId="S::deborah_shaw@wycliffeassociates.org::79bf7848-a030-4096-934a-3abbfde4984a" providerId="AD" clId="Web-{4B18BB0F-D165-688A-5187-7D60E5DD62E7}" dt="2023-12-16T21:59:17.378" v="48" actId="20577"/>
          <ac:spMkLst>
            <pc:docMk/>
            <pc:sldMk cId="2643344825" sldId="295"/>
            <ac:spMk id="29" creationId="{1FBB76C8-D649-9AD4-9DE2-8C78ECEE286E}"/>
          </ac:spMkLst>
        </pc:spChg>
      </pc:sldChg>
      <pc:sldChg chg="modSp">
        <pc:chgData name="Deborah Shaw" userId="S::deborah_shaw@wycliffeassociates.org::79bf7848-a030-4096-934a-3abbfde4984a" providerId="AD" clId="Web-{4B18BB0F-D165-688A-5187-7D60E5DD62E7}" dt="2023-12-16T21:58:50.486" v="40" actId="20577"/>
        <pc:sldMkLst>
          <pc:docMk/>
          <pc:sldMk cId="497074197" sldId="307"/>
        </pc:sldMkLst>
        <pc:spChg chg="mod">
          <ac:chgData name="Deborah Shaw" userId="S::deborah_shaw@wycliffeassociates.org::79bf7848-a030-4096-934a-3abbfde4984a" providerId="AD" clId="Web-{4B18BB0F-D165-688A-5187-7D60E5DD62E7}" dt="2023-12-16T21:57:23.187" v="1" actId="20577"/>
          <ac:spMkLst>
            <pc:docMk/>
            <pc:sldMk cId="497074197" sldId="307"/>
            <ac:spMk id="2" creationId="{CFAF7D26-B43A-B6F1-B043-1241533F0AC0}"/>
          </ac:spMkLst>
        </pc:spChg>
        <pc:spChg chg="mod">
          <ac:chgData name="Deborah Shaw" userId="S::deborah_shaw@wycliffeassociates.org::79bf7848-a030-4096-934a-3abbfde4984a" providerId="AD" clId="Web-{4B18BB0F-D165-688A-5187-7D60E5DD62E7}" dt="2023-12-16T21:58:50.486" v="40" actId="20577"/>
          <ac:spMkLst>
            <pc:docMk/>
            <pc:sldMk cId="497074197" sldId="307"/>
            <ac:spMk id="3" creationId="{78516DBF-DB47-9835-114D-66AA258F6A3D}"/>
          </ac:spMkLst>
        </pc:spChg>
      </pc:sldChg>
    </pc:docChg>
  </pc:docChgLst>
  <pc:docChgLst>
    <pc:chgData name="Deborah Shaw" userId="S::deborah_shaw@wycliffeassociates.org::79bf7848-a030-4096-934a-3abbfde4984a" providerId="AD" clId="Web-{59980795-5D3F-0258-A429-F1E9581B363F}"/>
    <pc:docChg chg="addSld addMainMaster">
      <pc:chgData name="Deborah Shaw" userId="S::deborah_shaw@wycliffeassociates.org::79bf7848-a030-4096-934a-3abbfde4984a" providerId="AD" clId="Web-{59980795-5D3F-0258-A429-F1E9581B363F}" dt="2023-12-19T04:55:52.970" v="0"/>
      <pc:docMkLst>
        <pc:docMk/>
      </pc:docMkLst>
      <pc:sldChg chg="add">
        <pc:chgData name="Deborah Shaw" userId="S::deborah_shaw@wycliffeassociates.org::79bf7848-a030-4096-934a-3abbfde4984a" providerId="AD" clId="Web-{59980795-5D3F-0258-A429-F1E9581B363F}" dt="2023-12-19T04:55:52.970" v="0"/>
        <pc:sldMkLst>
          <pc:docMk/>
          <pc:sldMk cId="3629754069" sldId="309"/>
        </pc:sldMkLst>
      </pc:sldChg>
      <pc:sldMasterChg chg="add addSldLayout">
        <pc:chgData name="Deborah Shaw" userId="S::deborah_shaw@wycliffeassociates.org::79bf7848-a030-4096-934a-3abbfde4984a" providerId="AD" clId="Web-{59980795-5D3F-0258-A429-F1E9581B363F}" dt="2023-12-19T04:55:52.970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59980795-5D3F-0258-A429-F1E9581B363F}" dt="2023-12-19T04:55:52.970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clId="Web-{DF6693FE-ACBF-6BD2-AA52-5B9FD97A2757}"/>
    <pc:docChg chg="addSld">
      <pc:chgData name="" userId="" providerId="" clId="Web-{DF6693FE-ACBF-6BD2-AA52-5B9FD97A2757}" dt="2023-12-17T22:08:35.808" v="0"/>
      <pc:docMkLst>
        <pc:docMk/>
      </pc:docMkLst>
      <pc:sldChg chg="add">
        <pc:chgData name="" userId="" providerId="" clId="Web-{DF6693FE-ACBF-6BD2-AA52-5B9FD97A2757}" dt="2023-12-17T22:08:35.808" v="0"/>
        <pc:sldMkLst>
          <pc:docMk/>
          <pc:sldMk cId="3829610916" sldId="308"/>
        </pc:sldMkLst>
      </pc:sldChg>
    </pc:docChg>
  </pc:docChgLst>
  <pc:docChgLst>
    <pc:chgData name="Deborah Shaw" userId="79bf7848-a030-4096-934a-3abbfde4984a" providerId="ADAL" clId="{A39615F5-908B-4D70-8B41-D6072AA9B26D}"/>
    <pc:docChg chg="undo custSel modSld">
      <pc:chgData name="Deborah Shaw" userId="79bf7848-a030-4096-934a-3abbfde4984a" providerId="ADAL" clId="{A39615F5-908B-4D70-8B41-D6072AA9B26D}" dt="2024-04-16T16:36:16.986" v="318" actId="113"/>
      <pc:docMkLst>
        <pc:docMk/>
      </pc:docMkLst>
      <pc:sldChg chg="addSp modSp mod">
        <pc:chgData name="Deborah Shaw" userId="79bf7848-a030-4096-934a-3abbfde4984a" providerId="ADAL" clId="{A39615F5-908B-4D70-8B41-D6072AA9B26D}" dt="2024-04-16T16:21:05.914" v="67" actId="1076"/>
        <pc:sldMkLst>
          <pc:docMk/>
          <pc:sldMk cId="3709445605" sldId="264"/>
        </pc:sldMkLst>
        <pc:spChg chg="mod">
          <ac:chgData name="Deborah Shaw" userId="79bf7848-a030-4096-934a-3abbfde4984a" providerId="ADAL" clId="{A39615F5-908B-4D70-8B41-D6072AA9B26D}" dt="2024-04-16T16:18:47.925" v="45" actId="403"/>
          <ac:spMkLst>
            <pc:docMk/>
            <pc:sldMk cId="3709445605" sldId="264"/>
            <ac:spMk id="2" creationId="{C2007297-B443-43EA-ADFE-3FABCD20B870}"/>
          </ac:spMkLst>
        </pc:spChg>
        <pc:spChg chg="mod">
          <ac:chgData name="Deborah Shaw" userId="79bf7848-a030-4096-934a-3abbfde4984a" providerId="ADAL" clId="{A39615F5-908B-4D70-8B41-D6072AA9B26D}" dt="2024-04-16T16:20:13.414" v="60" actId="164"/>
          <ac:spMkLst>
            <pc:docMk/>
            <pc:sldMk cId="3709445605" sldId="264"/>
            <ac:spMk id="8" creationId="{DF9E5928-572B-4880-A6BF-E5F72A8F1D3C}"/>
          </ac:spMkLst>
        </pc:spChg>
        <pc:spChg chg="mod">
          <ac:chgData name="Deborah Shaw" userId="79bf7848-a030-4096-934a-3abbfde4984a" providerId="ADAL" clId="{A39615F5-908B-4D70-8B41-D6072AA9B26D}" dt="2024-04-16T16:20:26.835" v="61" actId="164"/>
          <ac:spMkLst>
            <pc:docMk/>
            <pc:sldMk cId="3709445605" sldId="264"/>
            <ac:spMk id="9" creationId="{09A0CBE0-7A09-4871-B7C3-99687A33D0D1}"/>
          </ac:spMkLst>
        </pc:spChg>
        <pc:spChg chg="mod">
          <ac:chgData name="Deborah Shaw" userId="79bf7848-a030-4096-934a-3abbfde4984a" providerId="ADAL" clId="{A39615F5-908B-4D70-8B41-D6072AA9B26D}" dt="2024-04-16T16:20:13.414" v="60" actId="164"/>
          <ac:spMkLst>
            <pc:docMk/>
            <pc:sldMk cId="3709445605" sldId="264"/>
            <ac:spMk id="12" creationId="{FD32A223-F66F-4B13-8B58-2FF096AC2185}"/>
          </ac:spMkLst>
        </pc:spChg>
        <pc:spChg chg="mod">
          <ac:chgData name="Deborah Shaw" userId="79bf7848-a030-4096-934a-3abbfde4984a" providerId="ADAL" clId="{A39615F5-908B-4D70-8B41-D6072AA9B26D}" dt="2024-04-16T16:20:26.835" v="61" actId="164"/>
          <ac:spMkLst>
            <pc:docMk/>
            <pc:sldMk cId="3709445605" sldId="264"/>
            <ac:spMk id="13" creationId="{D3661102-9561-4346-927F-38B586F30AA6}"/>
          </ac:spMkLst>
        </pc:spChg>
        <pc:grpChg chg="add mod">
          <ac:chgData name="Deborah Shaw" userId="79bf7848-a030-4096-934a-3abbfde4984a" providerId="ADAL" clId="{A39615F5-908B-4D70-8B41-D6072AA9B26D}" dt="2024-04-16T16:21:05.914" v="67" actId="1076"/>
          <ac:grpSpMkLst>
            <pc:docMk/>
            <pc:sldMk cId="3709445605" sldId="264"/>
            <ac:grpSpMk id="3" creationId="{AB1F0F33-E452-A66E-EA2B-59CFA461723F}"/>
          </ac:grpSpMkLst>
        </pc:grpChg>
        <pc:grpChg chg="add mod">
          <ac:chgData name="Deborah Shaw" userId="79bf7848-a030-4096-934a-3abbfde4984a" providerId="ADAL" clId="{A39615F5-908B-4D70-8B41-D6072AA9B26D}" dt="2024-04-16T16:21:00.941" v="66" actId="1076"/>
          <ac:grpSpMkLst>
            <pc:docMk/>
            <pc:sldMk cId="3709445605" sldId="264"/>
            <ac:grpSpMk id="5" creationId="{9DB5319F-E777-A172-404F-8C2FBB771587}"/>
          </ac:grpSpMkLst>
        </pc:grpChg>
        <pc:picChg chg="mod">
          <ac:chgData name="Deborah Shaw" userId="79bf7848-a030-4096-934a-3abbfde4984a" providerId="ADAL" clId="{A39615F5-908B-4D70-8B41-D6072AA9B26D}" dt="2024-04-16T16:20:13.414" v="60" actId="164"/>
          <ac:picMkLst>
            <pc:docMk/>
            <pc:sldMk cId="3709445605" sldId="264"/>
            <ac:picMk id="4" creationId="{51699431-31B0-E4E1-958B-DE1EA92CB74D}"/>
          </ac:picMkLst>
        </pc:picChg>
      </pc:sldChg>
      <pc:sldChg chg="addSp delSp modSp mod">
        <pc:chgData name="Deborah Shaw" userId="79bf7848-a030-4096-934a-3abbfde4984a" providerId="ADAL" clId="{A39615F5-908B-4D70-8B41-D6072AA9B26D}" dt="2024-04-16T16:35:14.541" v="296" actId="403"/>
        <pc:sldMkLst>
          <pc:docMk/>
          <pc:sldMk cId="2230629990" sldId="294"/>
        </pc:sldMkLst>
        <pc:spChg chg="del">
          <ac:chgData name="Deborah Shaw" userId="79bf7848-a030-4096-934a-3abbfde4984a" providerId="ADAL" clId="{A39615F5-908B-4D70-8B41-D6072AA9B26D}" dt="2024-04-16T16:33:08.893" v="261" actId="21"/>
          <ac:spMkLst>
            <pc:docMk/>
            <pc:sldMk cId="2230629990" sldId="294"/>
            <ac:spMk id="2" creationId="{18219C8C-AF4F-975C-6AAC-8D9039246FB8}"/>
          </ac:spMkLst>
        </pc:spChg>
        <pc:spChg chg="add mod">
          <ac:chgData name="Deborah Shaw" userId="79bf7848-a030-4096-934a-3abbfde4984a" providerId="ADAL" clId="{A39615F5-908B-4D70-8B41-D6072AA9B26D}" dt="2024-04-16T16:35:06.126" v="294" actId="20577"/>
          <ac:spMkLst>
            <pc:docMk/>
            <pc:sldMk cId="2230629990" sldId="294"/>
            <ac:spMk id="3" creationId="{5D79658D-171B-C567-F1C2-8C4C9D9F8D8A}"/>
          </ac:spMkLst>
        </pc:spChg>
        <pc:spChg chg="add mod">
          <ac:chgData name="Deborah Shaw" userId="79bf7848-a030-4096-934a-3abbfde4984a" providerId="ADAL" clId="{A39615F5-908B-4D70-8B41-D6072AA9B26D}" dt="2024-04-16T16:35:00.661" v="292" actId="20577"/>
          <ac:spMkLst>
            <pc:docMk/>
            <pc:sldMk cId="2230629990" sldId="294"/>
            <ac:spMk id="4" creationId="{8246E6F0-1C8A-95AC-6374-CEDDFAF50EC3}"/>
          </ac:spMkLst>
        </pc:spChg>
        <pc:spChg chg="add mod">
          <ac:chgData name="Deborah Shaw" userId="79bf7848-a030-4096-934a-3abbfde4984a" providerId="ADAL" clId="{A39615F5-908B-4D70-8B41-D6072AA9B26D}" dt="2024-04-16T16:35:03.164" v="293" actId="20577"/>
          <ac:spMkLst>
            <pc:docMk/>
            <pc:sldMk cId="2230629990" sldId="294"/>
            <ac:spMk id="6" creationId="{50788733-C38D-6CD2-513D-734D7540DB74}"/>
          </ac:spMkLst>
        </pc:spChg>
        <pc:spChg chg="del">
          <ac:chgData name="Deborah Shaw" userId="79bf7848-a030-4096-934a-3abbfde4984a" providerId="ADAL" clId="{A39615F5-908B-4D70-8B41-D6072AA9B26D}" dt="2024-04-16T16:33:11.436" v="262" actId="21"/>
          <ac:spMkLst>
            <pc:docMk/>
            <pc:sldMk cId="2230629990" sldId="294"/>
            <ac:spMk id="7" creationId="{946E7126-111E-2E7E-5954-ABC3151465DF}"/>
          </ac:spMkLst>
        </pc:spChg>
        <pc:spChg chg="mod">
          <ac:chgData name="Deborah Shaw" userId="79bf7848-a030-4096-934a-3abbfde4984a" providerId="ADAL" clId="{A39615F5-908B-4D70-8B41-D6072AA9B26D}" dt="2024-04-16T16:33:37.692" v="268" actId="1076"/>
          <ac:spMkLst>
            <pc:docMk/>
            <pc:sldMk cId="2230629990" sldId="294"/>
            <ac:spMk id="8" creationId="{945246C9-6606-4FB3-986C-A85DE631581B}"/>
          </ac:spMkLst>
        </pc:spChg>
        <pc:spChg chg="add mod">
          <ac:chgData name="Deborah Shaw" userId="79bf7848-a030-4096-934a-3abbfde4984a" providerId="ADAL" clId="{A39615F5-908B-4D70-8B41-D6072AA9B26D}" dt="2024-04-16T16:34:57.797" v="291" actId="20577"/>
          <ac:spMkLst>
            <pc:docMk/>
            <pc:sldMk cId="2230629990" sldId="294"/>
            <ac:spMk id="9" creationId="{596AE320-8FA0-6A64-CB0D-7EC3E2380ACD}"/>
          </ac:spMkLst>
        </pc:spChg>
        <pc:spChg chg="mod">
          <ac:chgData name="Deborah Shaw" userId="79bf7848-a030-4096-934a-3abbfde4984a" providerId="ADAL" clId="{A39615F5-908B-4D70-8B41-D6072AA9B26D}" dt="2024-04-16T16:35:14.541" v="296" actId="403"/>
          <ac:spMkLst>
            <pc:docMk/>
            <pc:sldMk cId="2230629990" sldId="294"/>
            <ac:spMk id="18" creationId="{A760D292-E0D6-49F5-8581-8EDCEF6F6D4C}"/>
          </ac:spMkLst>
        </pc:spChg>
      </pc:sldChg>
      <pc:sldChg chg="addSp modSp mod">
        <pc:chgData name="Deborah Shaw" userId="79bf7848-a030-4096-934a-3abbfde4984a" providerId="ADAL" clId="{A39615F5-908B-4D70-8B41-D6072AA9B26D}" dt="2024-04-16T16:30:53.096" v="176" actId="403"/>
        <pc:sldMkLst>
          <pc:docMk/>
          <pc:sldMk cId="2643344825" sldId="295"/>
        </pc:sldMkLst>
        <pc:spChg chg="mod">
          <ac:chgData name="Deborah Shaw" userId="79bf7848-a030-4096-934a-3abbfde4984a" providerId="ADAL" clId="{A39615F5-908B-4D70-8B41-D6072AA9B26D}" dt="2024-04-16T16:19:47.424" v="59" actId="403"/>
          <ac:spMkLst>
            <pc:docMk/>
            <pc:sldMk cId="2643344825" sldId="295"/>
            <ac:spMk id="2" creationId="{80DCAEE3-B199-4BB7-839B-708EAD1F92A8}"/>
          </ac:spMkLst>
        </pc:spChg>
        <pc:spChg chg="mod">
          <ac:chgData name="Deborah Shaw" userId="79bf7848-a030-4096-934a-3abbfde4984a" providerId="ADAL" clId="{A39615F5-908B-4D70-8B41-D6072AA9B26D}" dt="2024-04-16T16:21:27.118" v="68" actId="164"/>
          <ac:spMkLst>
            <pc:docMk/>
            <pc:sldMk cId="2643344825" sldId="295"/>
            <ac:spMk id="4" creationId="{DF6F8DF6-DC2C-4B50-8440-914720AAB98B}"/>
          </ac:spMkLst>
        </pc:spChg>
        <pc:spChg chg="mod">
          <ac:chgData name="Deborah Shaw" userId="79bf7848-a030-4096-934a-3abbfde4984a" providerId="ADAL" clId="{A39615F5-908B-4D70-8B41-D6072AA9B26D}" dt="2024-04-16T16:30:53.096" v="176" actId="403"/>
          <ac:spMkLst>
            <pc:docMk/>
            <pc:sldMk cId="2643344825" sldId="295"/>
            <ac:spMk id="8" creationId="{51588CAA-716C-8356-FBB1-AFFCE206A9AB}"/>
          </ac:spMkLst>
        </pc:spChg>
        <pc:spChg chg="mod">
          <ac:chgData name="Deborah Shaw" userId="79bf7848-a030-4096-934a-3abbfde4984a" providerId="ADAL" clId="{A39615F5-908B-4D70-8B41-D6072AA9B26D}" dt="2024-04-16T16:26:09.147" v="93" actId="782"/>
          <ac:spMkLst>
            <pc:docMk/>
            <pc:sldMk cId="2643344825" sldId="295"/>
            <ac:spMk id="9" creationId="{4C890808-3869-4B49-912A-40B164B405F3}"/>
          </ac:spMkLst>
        </pc:spChg>
        <pc:spChg chg="mod">
          <ac:chgData name="Deborah Shaw" userId="79bf7848-a030-4096-934a-3abbfde4984a" providerId="ADAL" clId="{A39615F5-908B-4D70-8B41-D6072AA9B26D}" dt="2024-04-16T16:27:46.354" v="128" actId="403"/>
          <ac:spMkLst>
            <pc:docMk/>
            <pc:sldMk cId="2643344825" sldId="295"/>
            <ac:spMk id="16" creationId="{38EB6D3D-E1F9-07F6-1F10-2008FCA5CED2}"/>
          </ac:spMkLst>
        </pc:spChg>
        <pc:spChg chg="mod">
          <ac:chgData name="Deborah Shaw" userId="79bf7848-a030-4096-934a-3abbfde4984a" providerId="ADAL" clId="{A39615F5-908B-4D70-8B41-D6072AA9B26D}" dt="2024-04-16T16:28:20.599" v="139" actId="403"/>
          <ac:spMkLst>
            <pc:docMk/>
            <pc:sldMk cId="2643344825" sldId="295"/>
            <ac:spMk id="17" creationId="{26E1C428-2530-9CA8-994E-5F77C7B5F373}"/>
          </ac:spMkLst>
        </pc:spChg>
        <pc:spChg chg="mod">
          <ac:chgData name="Deborah Shaw" userId="79bf7848-a030-4096-934a-3abbfde4984a" providerId="ADAL" clId="{A39615F5-908B-4D70-8B41-D6072AA9B26D}" dt="2024-04-16T16:26:02.583" v="90" actId="403"/>
          <ac:spMkLst>
            <pc:docMk/>
            <pc:sldMk cId="2643344825" sldId="295"/>
            <ac:spMk id="18" creationId="{9C2A3FF4-442C-40D3-BCF9-CABEA8C0AB3E}"/>
          </ac:spMkLst>
        </pc:spChg>
        <pc:spChg chg="mod">
          <ac:chgData name="Deborah Shaw" userId="79bf7848-a030-4096-934a-3abbfde4984a" providerId="ADAL" clId="{A39615F5-908B-4D70-8B41-D6072AA9B26D}" dt="2024-04-16T16:28:03.367" v="133"/>
          <ac:spMkLst>
            <pc:docMk/>
            <pc:sldMk cId="2643344825" sldId="295"/>
            <ac:spMk id="19" creationId="{0B11B60E-C6EC-48DA-B54A-D979E549268C}"/>
          </ac:spMkLst>
        </pc:spChg>
        <pc:spChg chg="mod">
          <ac:chgData name="Deborah Shaw" userId="79bf7848-a030-4096-934a-3abbfde4984a" providerId="ADAL" clId="{A39615F5-908B-4D70-8B41-D6072AA9B26D}" dt="2024-04-16T16:30:17.423" v="168" actId="403"/>
          <ac:spMkLst>
            <pc:docMk/>
            <pc:sldMk cId="2643344825" sldId="295"/>
            <ac:spMk id="20" creationId="{DBC1FFB7-EC76-4A1A-A7F7-4E96655B41B8}"/>
          </ac:spMkLst>
        </pc:spChg>
        <pc:spChg chg="mod">
          <ac:chgData name="Deborah Shaw" userId="79bf7848-a030-4096-934a-3abbfde4984a" providerId="ADAL" clId="{A39615F5-908B-4D70-8B41-D6072AA9B26D}" dt="2024-04-16T16:30:34.982" v="173"/>
          <ac:spMkLst>
            <pc:docMk/>
            <pc:sldMk cId="2643344825" sldId="295"/>
            <ac:spMk id="21" creationId="{61C260C4-F7A9-4D49-84FE-083736E9FC23}"/>
          </ac:spMkLst>
        </pc:spChg>
        <pc:spChg chg="mod">
          <ac:chgData name="Deborah Shaw" userId="79bf7848-a030-4096-934a-3abbfde4984a" providerId="ADAL" clId="{A39615F5-908B-4D70-8B41-D6072AA9B26D}" dt="2024-04-16T16:28:03.367" v="133"/>
          <ac:spMkLst>
            <pc:docMk/>
            <pc:sldMk cId="2643344825" sldId="295"/>
            <ac:spMk id="22" creationId="{2C6EDCE2-6D09-457C-8366-FE8763D36D78}"/>
          </ac:spMkLst>
        </pc:spChg>
        <pc:spChg chg="mod">
          <ac:chgData name="Deborah Shaw" userId="79bf7848-a030-4096-934a-3abbfde4984a" providerId="ADAL" clId="{A39615F5-908B-4D70-8B41-D6072AA9B26D}" dt="2024-04-16T16:29:38.533" v="156"/>
          <ac:spMkLst>
            <pc:docMk/>
            <pc:sldMk cId="2643344825" sldId="295"/>
            <ac:spMk id="23" creationId="{C91033EA-6D7B-4E5A-B82C-F77FDC2388B6}"/>
          </ac:spMkLst>
        </pc:spChg>
        <pc:spChg chg="mod">
          <ac:chgData name="Deborah Shaw" userId="79bf7848-a030-4096-934a-3abbfde4984a" providerId="ADAL" clId="{A39615F5-908B-4D70-8B41-D6072AA9B26D}" dt="2024-04-16T16:30:34.982" v="173"/>
          <ac:spMkLst>
            <pc:docMk/>
            <pc:sldMk cId="2643344825" sldId="295"/>
            <ac:spMk id="24" creationId="{65593841-0176-4AC1-BB8D-16FA7539F351}"/>
          </ac:spMkLst>
        </pc:spChg>
        <pc:spChg chg="mod">
          <ac:chgData name="Deborah Shaw" userId="79bf7848-a030-4096-934a-3abbfde4984a" providerId="ADAL" clId="{A39615F5-908B-4D70-8B41-D6072AA9B26D}" dt="2024-04-16T16:28:11.711" v="136" actId="403"/>
          <ac:spMkLst>
            <pc:docMk/>
            <pc:sldMk cId="2643344825" sldId="295"/>
            <ac:spMk id="25" creationId="{D0EA8526-AA23-4FEA-857C-75D64CB006F7}"/>
          </ac:spMkLst>
        </pc:spChg>
        <pc:spChg chg="mod">
          <ac:chgData name="Deborah Shaw" userId="79bf7848-a030-4096-934a-3abbfde4984a" providerId="ADAL" clId="{A39615F5-908B-4D70-8B41-D6072AA9B26D}" dt="2024-04-16T16:29:47.445" v="159" actId="403"/>
          <ac:spMkLst>
            <pc:docMk/>
            <pc:sldMk cId="2643344825" sldId="295"/>
            <ac:spMk id="26" creationId="{D58B502C-7EE9-4CBC-BD9F-597978B6E3EC}"/>
          </ac:spMkLst>
        </pc:spChg>
        <pc:spChg chg="mod">
          <ac:chgData name="Deborah Shaw" userId="79bf7848-a030-4096-934a-3abbfde4984a" providerId="ADAL" clId="{A39615F5-908B-4D70-8B41-D6072AA9B26D}" dt="2024-04-16T16:30:34.982" v="173"/>
          <ac:spMkLst>
            <pc:docMk/>
            <pc:sldMk cId="2643344825" sldId="295"/>
            <ac:spMk id="27" creationId="{DDCFD631-E4B7-45D7-AC4A-1DF100D16A8D}"/>
          </ac:spMkLst>
        </pc:spChg>
        <pc:spChg chg="mod">
          <ac:chgData name="Deborah Shaw" userId="79bf7848-a030-4096-934a-3abbfde4984a" providerId="ADAL" clId="{A39615F5-908B-4D70-8B41-D6072AA9B26D}" dt="2024-04-16T16:29:38.533" v="156"/>
          <ac:spMkLst>
            <pc:docMk/>
            <pc:sldMk cId="2643344825" sldId="295"/>
            <ac:spMk id="29" creationId="{1FBB76C8-D649-9AD4-9DE2-8C78ECEE286E}"/>
          </ac:spMkLst>
        </pc:spChg>
        <pc:grpChg chg="add mod">
          <ac:chgData name="Deborah Shaw" userId="79bf7848-a030-4096-934a-3abbfde4984a" providerId="ADAL" clId="{A39615F5-908B-4D70-8B41-D6072AA9B26D}" dt="2024-04-16T16:25:21.080" v="82" actId="1076"/>
          <ac:grpSpMkLst>
            <pc:docMk/>
            <pc:sldMk cId="2643344825" sldId="295"/>
            <ac:grpSpMk id="3" creationId="{593D413C-00F1-11E7-8580-0B3145D2658B}"/>
          </ac:grpSpMkLst>
        </pc:grpChg>
        <pc:grpChg chg="add mod">
          <ac:chgData name="Deborah Shaw" userId="79bf7848-a030-4096-934a-3abbfde4984a" providerId="ADAL" clId="{A39615F5-908B-4D70-8B41-D6072AA9B26D}" dt="2024-04-16T16:28:03.367" v="133"/>
          <ac:grpSpMkLst>
            <pc:docMk/>
            <pc:sldMk cId="2643344825" sldId="295"/>
            <ac:grpSpMk id="5" creationId="{74EB34B3-9632-29AE-6190-B5F13FF9EF14}"/>
          </ac:grpSpMkLst>
        </pc:grpChg>
        <pc:grpChg chg="add mod">
          <ac:chgData name="Deborah Shaw" userId="79bf7848-a030-4096-934a-3abbfde4984a" providerId="ADAL" clId="{A39615F5-908B-4D70-8B41-D6072AA9B26D}" dt="2024-04-16T16:29:38.533" v="156"/>
          <ac:grpSpMkLst>
            <pc:docMk/>
            <pc:sldMk cId="2643344825" sldId="295"/>
            <ac:grpSpMk id="6" creationId="{46CF76AB-02C3-09C7-5FD3-2E20E888FCE9}"/>
          </ac:grpSpMkLst>
        </pc:grpChg>
        <pc:grpChg chg="add mod">
          <ac:chgData name="Deborah Shaw" userId="79bf7848-a030-4096-934a-3abbfde4984a" providerId="ADAL" clId="{A39615F5-908B-4D70-8B41-D6072AA9B26D}" dt="2024-04-16T16:30:34.982" v="173"/>
          <ac:grpSpMkLst>
            <pc:docMk/>
            <pc:sldMk cId="2643344825" sldId="295"/>
            <ac:grpSpMk id="10" creationId="{274446BC-87D1-310F-4B5C-078BAE6FC6AF}"/>
          </ac:grpSpMkLst>
        </pc:grpChg>
        <pc:picChg chg="mod">
          <ac:chgData name="Deborah Shaw" userId="79bf7848-a030-4096-934a-3abbfde4984a" providerId="ADAL" clId="{A39615F5-908B-4D70-8B41-D6072AA9B26D}" dt="2024-04-16T16:30:34.982" v="173"/>
          <ac:picMkLst>
            <pc:docMk/>
            <pc:sldMk cId="2643344825" sldId="295"/>
            <ac:picMk id="7" creationId="{02E195DD-9303-FF8F-E8B2-01A437C73762}"/>
          </ac:picMkLst>
        </pc:picChg>
        <pc:picChg chg="mod">
          <ac:chgData name="Deborah Shaw" userId="79bf7848-a030-4096-934a-3abbfde4984a" providerId="ADAL" clId="{A39615F5-908B-4D70-8B41-D6072AA9B26D}" dt="2024-04-16T16:21:27.118" v="68" actId="164"/>
          <ac:picMkLst>
            <pc:docMk/>
            <pc:sldMk cId="2643344825" sldId="295"/>
            <ac:picMk id="13" creationId="{773E2786-3987-D6A6-74DA-F4CD4822C9F4}"/>
          </ac:picMkLst>
        </pc:picChg>
        <pc:picChg chg="mod">
          <ac:chgData name="Deborah Shaw" userId="79bf7848-a030-4096-934a-3abbfde4984a" providerId="ADAL" clId="{A39615F5-908B-4D70-8B41-D6072AA9B26D}" dt="2024-04-16T16:28:03.367" v="133"/>
          <ac:picMkLst>
            <pc:docMk/>
            <pc:sldMk cId="2643344825" sldId="295"/>
            <ac:picMk id="14" creationId="{2ED09AB2-CDE2-EB81-D8D9-81F824B41A50}"/>
          </ac:picMkLst>
        </pc:picChg>
        <pc:picChg chg="mod">
          <ac:chgData name="Deborah Shaw" userId="79bf7848-a030-4096-934a-3abbfde4984a" providerId="ADAL" clId="{A39615F5-908B-4D70-8B41-D6072AA9B26D}" dt="2024-04-16T16:29:38.533" v="156"/>
          <ac:picMkLst>
            <pc:docMk/>
            <pc:sldMk cId="2643344825" sldId="295"/>
            <ac:picMk id="39" creationId="{B7443BE6-1AB1-8924-74EB-0EA7E5DDFDFD}"/>
          </ac:picMkLst>
        </pc:picChg>
      </pc:sldChg>
      <pc:sldChg chg="addSp modSp mod">
        <pc:chgData name="Deborah Shaw" userId="79bf7848-a030-4096-934a-3abbfde4984a" providerId="ADAL" clId="{A39615F5-908B-4D70-8B41-D6072AA9B26D}" dt="2024-04-16T16:18:32.429" v="42" actId="1076"/>
        <pc:sldMkLst>
          <pc:docMk/>
          <pc:sldMk cId="497074197" sldId="307"/>
        </pc:sldMkLst>
        <pc:spChg chg="mod">
          <ac:chgData name="Deborah Shaw" userId="79bf7848-a030-4096-934a-3abbfde4984a" providerId="ADAL" clId="{A39615F5-908B-4D70-8B41-D6072AA9B26D}" dt="2024-04-16T16:16:21.456" v="19" actId="403"/>
          <ac:spMkLst>
            <pc:docMk/>
            <pc:sldMk cId="497074197" sldId="307"/>
            <ac:spMk id="2" creationId="{CFAF7D26-B43A-B6F1-B043-1241533F0AC0}"/>
          </ac:spMkLst>
        </pc:spChg>
        <pc:spChg chg="mod">
          <ac:chgData name="Deborah Shaw" userId="79bf7848-a030-4096-934a-3abbfde4984a" providerId="ADAL" clId="{A39615F5-908B-4D70-8B41-D6072AA9B26D}" dt="2024-04-16T16:18:32.429" v="42" actId="1076"/>
          <ac:spMkLst>
            <pc:docMk/>
            <pc:sldMk cId="497074197" sldId="307"/>
            <ac:spMk id="3" creationId="{78516DBF-DB47-9835-114D-66AA258F6A3D}"/>
          </ac:spMkLst>
        </pc:spChg>
        <pc:spChg chg="mod">
          <ac:chgData name="Deborah Shaw" userId="79bf7848-a030-4096-934a-3abbfde4984a" providerId="ADAL" clId="{A39615F5-908B-4D70-8B41-D6072AA9B26D}" dt="2024-04-16T16:16:26.078" v="20" actId="113"/>
          <ac:spMkLst>
            <pc:docMk/>
            <pc:sldMk cId="497074197" sldId="307"/>
            <ac:spMk id="4" creationId="{E022D954-6A2D-2D28-C34F-6FAA4717D8C3}"/>
          </ac:spMkLst>
        </pc:spChg>
        <pc:spChg chg="mod">
          <ac:chgData name="Deborah Shaw" userId="79bf7848-a030-4096-934a-3abbfde4984a" providerId="ADAL" clId="{A39615F5-908B-4D70-8B41-D6072AA9B26D}" dt="2024-04-16T16:18:04.614" v="37" actId="164"/>
          <ac:spMkLst>
            <pc:docMk/>
            <pc:sldMk cId="497074197" sldId="307"/>
            <ac:spMk id="5" creationId="{310C0396-765F-D92D-C453-2DBE50AA8888}"/>
          </ac:spMkLst>
        </pc:spChg>
        <pc:spChg chg="mod">
          <ac:chgData name="Deborah Shaw" userId="79bf7848-a030-4096-934a-3abbfde4984a" providerId="ADAL" clId="{A39615F5-908B-4D70-8B41-D6072AA9B26D}" dt="2024-04-16T16:18:04.614" v="37" actId="164"/>
          <ac:spMkLst>
            <pc:docMk/>
            <pc:sldMk cId="497074197" sldId="307"/>
            <ac:spMk id="7" creationId="{2740F540-9876-33B5-E90A-853A62DFDA3B}"/>
          </ac:spMkLst>
        </pc:spChg>
        <pc:spChg chg="mod">
          <ac:chgData name="Deborah Shaw" userId="79bf7848-a030-4096-934a-3abbfde4984a" providerId="ADAL" clId="{A39615F5-908B-4D70-8B41-D6072AA9B26D}" dt="2024-04-16T16:18:04.614" v="37" actId="164"/>
          <ac:spMkLst>
            <pc:docMk/>
            <pc:sldMk cId="497074197" sldId="307"/>
            <ac:spMk id="8" creationId="{BFF9F766-4318-42A5-8821-273E7591E2C9}"/>
          </ac:spMkLst>
        </pc:spChg>
        <pc:spChg chg="mod">
          <ac:chgData name="Deborah Shaw" userId="79bf7848-a030-4096-934a-3abbfde4984a" providerId="ADAL" clId="{A39615F5-908B-4D70-8B41-D6072AA9B26D}" dt="2024-04-16T16:18:04.614" v="37" actId="164"/>
          <ac:spMkLst>
            <pc:docMk/>
            <pc:sldMk cId="497074197" sldId="307"/>
            <ac:spMk id="9" creationId="{061879AA-A1C5-E50A-3C60-673EF5E095E1}"/>
          </ac:spMkLst>
        </pc:spChg>
        <pc:grpChg chg="add mod">
          <ac:chgData name="Deborah Shaw" userId="79bf7848-a030-4096-934a-3abbfde4984a" providerId="ADAL" clId="{A39615F5-908B-4D70-8B41-D6072AA9B26D}" dt="2024-04-16T16:18:28.531" v="41" actId="1076"/>
          <ac:grpSpMkLst>
            <pc:docMk/>
            <pc:sldMk cId="497074197" sldId="307"/>
            <ac:grpSpMk id="6" creationId="{82572CE0-1019-1A15-FF03-93255E2E93FF}"/>
          </ac:grpSpMkLst>
        </pc:grpChg>
      </pc:sldChg>
      <pc:sldChg chg="modSp mod">
        <pc:chgData name="Deborah Shaw" userId="79bf7848-a030-4096-934a-3abbfde4984a" providerId="ADAL" clId="{A39615F5-908B-4D70-8B41-D6072AA9B26D}" dt="2024-04-16T16:15:51.600" v="9" actId="20577"/>
        <pc:sldMkLst>
          <pc:docMk/>
          <pc:sldMk cId="3629754069" sldId="309"/>
        </pc:sldMkLst>
        <pc:spChg chg="mod">
          <ac:chgData name="Deborah Shaw" userId="79bf7848-a030-4096-934a-3abbfde4984a" providerId="ADAL" clId="{A39615F5-908B-4D70-8B41-D6072AA9B26D}" dt="2024-04-16T16:15:51.600" v="9" actId="20577"/>
          <ac:spMkLst>
            <pc:docMk/>
            <pc:sldMk cId="3629754069" sldId="309"/>
            <ac:spMk id="3" creationId="{117E80A5-0A88-072D-D373-1B79DB1B2DCA}"/>
          </ac:spMkLst>
        </pc:spChg>
        <pc:spChg chg="mod">
          <ac:chgData name="Deborah Shaw" userId="79bf7848-a030-4096-934a-3abbfde4984a" providerId="ADAL" clId="{A39615F5-908B-4D70-8B41-D6072AA9B26D}" dt="2024-04-16T16:14:31.180" v="2" actId="403"/>
          <ac:spMkLst>
            <pc:docMk/>
            <pc:sldMk cId="3629754069" sldId="309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A39615F5-908B-4D70-8B41-D6072AA9B26D}" dt="2024-04-16T16:36:16.986" v="318" actId="113"/>
        <pc:sldMkLst>
          <pc:docMk/>
          <pc:sldMk cId="1641283319" sldId="310"/>
        </pc:sldMkLst>
        <pc:spChg chg="mod">
          <ac:chgData name="Deborah Shaw" userId="79bf7848-a030-4096-934a-3abbfde4984a" providerId="ADAL" clId="{A39615F5-908B-4D70-8B41-D6072AA9B26D}" dt="2024-04-16T16:35:51.579" v="309" actId="113"/>
          <ac:spMkLst>
            <pc:docMk/>
            <pc:sldMk cId="1641283319" sldId="310"/>
            <ac:spMk id="2" creationId="{18219C8C-AF4F-975C-6AAC-8D9039246FB8}"/>
          </ac:spMkLst>
        </pc:spChg>
        <pc:spChg chg="mod">
          <ac:chgData name="Deborah Shaw" userId="79bf7848-a030-4096-934a-3abbfde4984a" providerId="ADAL" clId="{A39615F5-908B-4D70-8B41-D6072AA9B26D}" dt="2024-04-16T16:36:01.417" v="313" actId="113"/>
          <ac:spMkLst>
            <pc:docMk/>
            <pc:sldMk cId="1641283319" sldId="310"/>
            <ac:spMk id="4" creationId="{2E21CB6A-D121-0DB6-D628-EC65A978603F}"/>
          </ac:spMkLst>
        </pc:spChg>
        <pc:spChg chg="mod">
          <ac:chgData name="Deborah Shaw" userId="79bf7848-a030-4096-934a-3abbfde4984a" providerId="ADAL" clId="{A39615F5-908B-4D70-8B41-D6072AA9B26D}" dt="2024-04-16T16:36:16.986" v="318" actId="113"/>
          <ac:spMkLst>
            <pc:docMk/>
            <pc:sldMk cId="1641283319" sldId="310"/>
            <ac:spMk id="6" creationId="{66836A46-5A90-7FE8-485F-F069E5DD730C}"/>
          </ac:spMkLst>
        </pc:spChg>
        <pc:spChg chg="mod">
          <ac:chgData name="Deborah Shaw" userId="79bf7848-a030-4096-934a-3abbfde4984a" providerId="ADAL" clId="{A39615F5-908B-4D70-8B41-D6072AA9B26D}" dt="2024-04-16T16:35:22.991" v="298" actId="782"/>
          <ac:spMkLst>
            <pc:docMk/>
            <pc:sldMk cId="1641283319" sldId="310"/>
            <ac:spMk id="18" creationId="{A760D292-E0D6-49F5-8581-8EDCEF6F6D4C}"/>
          </ac:spMkLst>
        </pc:spChg>
      </pc:sldChg>
    </pc:docChg>
  </pc:docChgLst>
  <pc:docChgLst>
    <pc:chgData name="Deborah Shaw" userId="79bf7848-a030-4096-934a-3abbfde4984a" providerId="ADAL" clId="{803B0812-3F3D-4589-BC7B-86B6D77FC07D}"/>
    <pc:docChg chg="custSel addSld delSld modSld">
      <pc:chgData name="Deborah Shaw" userId="79bf7848-a030-4096-934a-3abbfde4984a" providerId="ADAL" clId="{803B0812-3F3D-4589-BC7B-86B6D77FC07D}" dt="2023-12-22T15:06:49.451" v="156" actId="20577"/>
      <pc:docMkLst>
        <pc:docMk/>
      </pc:docMkLst>
      <pc:sldChg chg="delSp modSp del mod">
        <pc:chgData name="Deborah Shaw" userId="79bf7848-a030-4096-934a-3abbfde4984a" providerId="ADAL" clId="{803B0812-3F3D-4589-BC7B-86B6D77FC07D}" dt="2023-12-22T06:50:19.898" v="13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803B0812-3F3D-4589-BC7B-86B6D77FC07D}" dt="2023-12-22T06:46:01.651" v="5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803B0812-3F3D-4589-BC7B-86B6D77FC07D}" dt="2023-12-22T06:45:40.080" v="1" actId="21"/>
          <ac:picMkLst>
            <pc:docMk/>
            <pc:sldMk cId="2126766571" sldId="260"/>
            <ac:picMk id="4" creationId="{B88C7AFD-8577-4907-B9DA-F4B6F3D5FB9F}"/>
          </ac:picMkLst>
        </pc:picChg>
      </pc:sldChg>
      <pc:sldChg chg="addSp delSp modSp mod">
        <pc:chgData name="Deborah Shaw" userId="79bf7848-a030-4096-934a-3abbfde4984a" providerId="ADAL" clId="{803B0812-3F3D-4589-BC7B-86B6D77FC07D}" dt="2023-12-22T15:06:49.451" v="156" actId="20577"/>
        <pc:sldMkLst>
          <pc:docMk/>
          <pc:sldMk cId="2230629990" sldId="294"/>
        </pc:sldMkLst>
        <pc:spChg chg="mod">
          <ac:chgData name="Deborah Shaw" userId="79bf7848-a030-4096-934a-3abbfde4984a" providerId="ADAL" clId="{803B0812-3F3D-4589-BC7B-86B6D77FC07D}" dt="2023-12-22T15:04:47.071" v="68" actId="1076"/>
          <ac:spMkLst>
            <pc:docMk/>
            <pc:sldMk cId="2230629990" sldId="294"/>
            <ac:spMk id="2" creationId="{18219C8C-AF4F-975C-6AAC-8D9039246FB8}"/>
          </ac:spMkLst>
        </pc:spChg>
        <pc:spChg chg="del">
          <ac:chgData name="Deborah Shaw" userId="79bf7848-a030-4096-934a-3abbfde4984a" providerId="ADAL" clId="{803B0812-3F3D-4589-BC7B-86B6D77FC07D}" dt="2023-12-22T15:03:54.447" v="25" actId="21"/>
          <ac:spMkLst>
            <pc:docMk/>
            <pc:sldMk cId="2230629990" sldId="294"/>
            <ac:spMk id="4" creationId="{2E21CB6A-D121-0DB6-D628-EC65A978603F}"/>
          </ac:spMkLst>
        </pc:spChg>
        <pc:spChg chg="del">
          <ac:chgData name="Deborah Shaw" userId="79bf7848-a030-4096-934a-3abbfde4984a" providerId="ADAL" clId="{803B0812-3F3D-4589-BC7B-86B6D77FC07D}" dt="2023-12-22T15:03:52.917" v="24" actId="21"/>
          <ac:spMkLst>
            <pc:docMk/>
            <pc:sldMk cId="2230629990" sldId="294"/>
            <ac:spMk id="6" creationId="{66836A46-5A90-7FE8-485F-F069E5DD730C}"/>
          </ac:spMkLst>
        </pc:spChg>
        <pc:spChg chg="add mod">
          <ac:chgData name="Deborah Shaw" userId="79bf7848-a030-4096-934a-3abbfde4984a" providerId="ADAL" clId="{803B0812-3F3D-4589-BC7B-86B6D77FC07D}" dt="2023-12-22T15:06:49.451" v="156" actId="20577"/>
          <ac:spMkLst>
            <pc:docMk/>
            <pc:sldMk cId="2230629990" sldId="294"/>
            <ac:spMk id="7" creationId="{946E7126-111E-2E7E-5954-ABC3151465DF}"/>
          </ac:spMkLst>
        </pc:spChg>
        <pc:graphicFrameChg chg="del">
          <ac:chgData name="Deborah Shaw" userId="79bf7848-a030-4096-934a-3abbfde4984a" providerId="ADAL" clId="{803B0812-3F3D-4589-BC7B-86B6D77FC07D}" dt="2023-12-22T15:03:44.648" v="23" actId="21"/>
          <ac:graphicFrameMkLst>
            <pc:docMk/>
            <pc:sldMk cId="2230629990" sldId="294"/>
            <ac:graphicFrameMk id="3" creationId="{4C96EE73-B932-4E37-B42E-19FF7E0CB34D}"/>
          </ac:graphicFrameMkLst>
        </pc:graphicFrameChg>
      </pc:sldChg>
      <pc:sldChg chg="del">
        <pc:chgData name="Deborah Shaw" userId="79bf7848-a030-4096-934a-3abbfde4984a" providerId="ADAL" clId="{803B0812-3F3D-4589-BC7B-86B6D77FC07D}" dt="2023-12-22T06:45:34.968" v="0" actId="2696"/>
        <pc:sldMkLst>
          <pc:docMk/>
          <pc:sldMk cId="3829610916" sldId="308"/>
        </pc:sldMkLst>
      </pc:sldChg>
      <pc:sldChg chg="delSp modSp mod">
        <pc:chgData name="Deborah Shaw" userId="79bf7848-a030-4096-934a-3abbfde4984a" providerId="ADAL" clId="{803B0812-3F3D-4589-BC7B-86B6D77FC07D}" dt="2023-12-22T06:46:43.650" v="12" actId="255"/>
        <pc:sldMkLst>
          <pc:docMk/>
          <pc:sldMk cId="3629754069" sldId="309"/>
        </pc:sldMkLst>
        <pc:spChg chg="mod">
          <ac:chgData name="Deborah Shaw" userId="79bf7848-a030-4096-934a-3abbfde4984a" providerId="ADAL" clId="{803B0812-3F3D-4589-BC7B-86B6D77FC07D}" dt="2023-12-22T06:46:43.650" v="12" actId="255"/>
          <ac:spMkLst>
            <pc:docMk/>
            <pc:sldMk cId="3629754069" sldId="309"/>
            <ac:spMk id="3" creationId="{117E80A5-0A88-072D-D373-1B79DB1B2DCA}"/>
          </ac:spMkLst>
        </pc:spChg>
        <pc:spChg chg="mod">
          <ac:chgData name="Deborah Shaw" userId="79bf7848-a030-4096-934a-3abbfde4984a" providerId="ADAL" clId="{803B0812-3F3D-4589-BC7B-86B6D77FC07D}" dt="2023-12-22T06:46:16.697" v="8" actId="1076"/>
          <ac:spMkLst>
            <pc:docMk/>
            <pc:sldMk cId="3629754069" sldId="309"/>
            <ac:spMk id="7" creationId="{6D1C5468-2E27-9AF9-E8A7-9D00C2F6695F}"/>
          </ac:spMkLst>
        </pc:spChg>
        <pc:spChg chg="del">
          <ac:chgData name="Deborah Shaw" userId="79bf7848-a030-4096-934a-3abbfde4984a" providerId="ADAL" clId="{803B0812-3F3D-4589-BC7B-86B6D77FC07D}" dt="2023-12-22T06:46:08.756" v="7" actId="21"/>
          <ac:spMkLst>
            <pc:docMk/>
            <pc:sldMk cId="3629754069" sldId="309"/>
            <ac:spMk id="9" creationId="{EA4776F2-8249-1257-551D-80D9CD0F0596}"/>
          </ac:spMkLst>
        </pc:spChg>
        <pc:picChg chg="mod">
          <ac:chgData name="Deborah Shaw" userId="79bf7848-a030-4096-934a-3abbfde4984a" providerId="ADAL" clId="{803B0812-3F3D-4589-BC7B-86B6D77FC07D}" dt="2023-12-22T06:45:47.114" v="2" actId="14826"/>
          <ac:picMkLst>
            <pc:docMk/>
            <pc:sldMk cId="3629754069" sldId="309"/>
            <ac:picMk id="6" creationId="{4B1342BB-B465-1A3D-28BC-F5045ABD0A0E}"/>
          </ac:picMkLst>
        </pc:picChg>
      </pc:sldChg>
      <pc:sldChg chg="add">
        <pc:chgData name="Deborah Shaw" userId="79bf7848-a030-4096-934a-3abbfde4984a" providerId="ADAL" clId="{803B0812-3F3D-4589-BC7B-86B6D77FC07D}" dt="2023-12-22T15:03:29.460" v="22" actId="2890"/>
        <pc:sldMkLst>
          <pc:docMk/>
          <pc:sldMk cId="1641283319" sldId="310"/>
        </pc:sldMkLst>
      </pc:sldChg>
      <pc:sldChg chg="new del">
        <pc:chgData name="Deborah Shaw" userId="79bf7848-a030-4096-934a-3abbfde4984a" providerId="ADAL" clId="{803B0812-3F3D-4589-BC7B-86B6D77FC07D}" dt="2023-12-22T15:03:02.538" v="18" actId="2696"/>
        <pc:sldMkLst>
          <pc:docMk/>
          <pc:sldMk cId="2723338219" sldId="310"/>
        </pc:sldMkLst>
      </pc:sldChg>
      <pc:sldChg chg="add del">
        <pc:chgData name="Deborah Shaw" userId="79bf7848-a030-4096-934a-3abbfde4984a" providerId="ADAL" clId="{803B0812-3F3D-4589-BC7B-86B6D77FC07D}" dt="2023-12-22T15:03:04.212" v="19" actId="2696"/>
        <pc:sldMkLst>
          <pc:docMk/>
          <pc:sldMk cId="775802940" sldId="311"/>
        </pc:sldMkLst>
      </pc:sldChg>
      <pc:sldChg chg="add del">
        <pc:chgData name="Deborah Shaw" userId="79bf7848-a030-4096-934a-3abbfde4984a" providerId="ADAL" clId="{803B0812-3F3D-4589-BC7B-86B6D77FC07D}" dt="2023-12-22T15:03:07.558" v="21" actId="2696"/>
        <pc:sldMkLst>
          <pc:docMk/>
          <pc:sldMk cId="1188001405" sldId="312"/>
        </pc:sldMkLst>
      </pc:sldChg>
      <pc:sldChg chg="add del">
        <pc:chgData name="Deborah Shaw" userId="79bf7848-a030-4096-934a-3abbfde4984a" providerId="ADAL" clId="{803B0812-3F3D-4589-BC7B-86B6D77FC07D}" dt="2023-12-22T15:03:05.901" v="20" actId="2696"/>
        <pc:sldMkLst>
          <pc:docMk/>
          <pc:sldMk cId="2114264736" sldId="313"/>
        </pc:sldMkLst>
      </pc:sldChg>
    </pc:docChg>
  </pc:docChgLst>
  <pc:docChgLst>
    <pc:chgData name="Tina Slack" userId="5020e05b7d920362" providerId="LiveId" clId="{FC7FAC46-6435-4F35-B4F1-41A40B09B58A}"/>
    <pc:docChg chg="addSld delSld modSld sldOrd">
      <pc:chgData name="Tina Slack" userId="5020e05b7d920362" providerId="LiveId" clId="{FC7FAC46-6435-4F35-B4F1-41A40B09B58A}" dt="2023-09-02T09:20:00.399" v="19"/>
      <pc:docMkLst>
        <pc:docMk/>
      </pc:docMkLst>
      <pc:sldChg chg="modAnim">
        <pc:chgData name="Tina Slack" userId="5020e05b7d920362" providerId="LiveId" clId="{FC7FAC46-6435-4F35-B4F1-41A40B09B58A}" dt="2023-09-02T09:19:34.808" v="17"/>
        <pc:sldMkLst>
          <pc:docMk/>
          <pc:sldMk cId="3709445605" sldId="264"/>
        </pc:sldMkLst>
      </pc:sldChg>
      <pc:sldChg chg="del">
        <pc:chgData name="Tina Slack" userId="5020e05b7d920362" providerId="LiveId" clId="{FC7FAC46-6435-4F35-B4F1-41A40B09B58A}" dt="2023-08-25T17:34:11.836" v="3" actId="2696"/>
        <pc:sldMkLst>
          <pc:docMk/>
          <pc:sldMk cId="3072800876" sldId="280"/>
        </pc:sldMkLst>
      </pc:sldChg>
      <pc:sldChg chg="modAnim">
        <pc:chgData name="Tina Slack" userId="5020e05b7d920362" providerId="LiveId" clId="{FC7FAC46-6435-4F35-B4F1-41A40B09B58A}" dt="2023-09-02T09:20:00.399" v="19"/>
        <pc:sldMkLst>
          <pc:docMk/>
          <pc:sldMk cId="2230629990" sldId="294"/>
        </pc:sldMkLst>
      </pc:sldChg>
      <pc:sldChg chg="modSp modAnim">
        <pc:chgData name="Tina Slack" userId="5020e05b7d920362" providerId="LiveId" clId="{FC7FAC46-6435-4F35-B4F1-41A40B09B58A}" dt="2023-09-02T09:19:54.185" v="18"/>
        <pc:sldMkLst>
          <pc:docMk/>
          <pc:sldMk cId="2643344825" sldId="295"/>
        </pc:sldMkLst>
        <pc:spChg chg="mod">
          <ac:chgData name="Tina Slack" userId="5020e05b7d920362" providerId="LiveId" clId="{FC7FAC46-6435-4F35-B4F1-41A40B09B58A}" dt="2023-08-25T17:34:52.268" v="15" actId="20577"/>
          <ac:spMkLst>
            <pc:docMk/>
            <pc:sldMk cId="2643344825" sldId="295"/>
            <ac:spMk id="8" creationId="{51588CAA-716C-8356-FBB1-AFFCE206A9AB}"/>
          </ac:spMkLst>
        </pc:spChg>
        <pc:spChg chg="mod">
          <ac:chgData name="Tina Slack" userId="5020e05b7d920362" providerId="LiveId" clId="{FC7FAC46-6435-4F35-B4F1-41A40B09B58A}" dt="2023-08-25T17:34:47.257" v="13" actId="122"/>
          <ac:spMkLst>
            <pc:docMk/>
            <pc:sldMk cId="2643344825" sldId="295"/>
            <ac:spMk id="29" creationId="{1FBB76C8-D649-9AD4-9DE2-8C78ECEE286E}"/>
          </ac:spMkLst>
        </pc:spChg>
      </pc:sldChg>
      <pc:sldChg chg="add ord modAnim">
        <pc:chgData name="Tina Slack" userId="5020e05b7d920362" providerId="LiveId" clId="{FC7FAC46-6435-4F35-B4F1-41A40B09B58A}" dt="2023-09-02T09:19:21.724" v="16"/>
        <pc:sldMkLst>
          <pc:docMk/>
          <pc:sldMk cId="497074197" sldId="307"/>
        </pc:sldMkLst>
      </pc:sldChg>
    </pc:docChg>
  </pc:docChgLst>
  <pc:docChgLst>
    <pc:chgData name="Deborah Shaw" userId="S::deborah_shaw@wycliffeassociates.org::79bf7848-a030-4096-934a-3abbfde4984a" providerId="AD" clId="Web-{DF6693FE-ACBF-6BD2-AA52-5B9FD97A2757}"/>
    <pc:docChg chg="sldOrd">
      <pc:chgData name="Deborah Shaw" userId="S::deborah_shaw@wycliffeassociates.org::79bf7848-a030-4096-934a-3abbfde4984a" providerId="AD" clId="Web-{DF6693FE-ACBF-6BD2-AA52-5B9FD97A2757}" dt="2023-12-17T22:08:38.293" v="0"/>
      <pc:docMkLst>
        <pc:docMk/>
      </pc:docMkLst>
      <pc:sldChg chg="ord">
        <pc:chgData name="Deborah Shaw" userId="S::deborah_shaw@wycliffeassociates.org::79bf7848-a030-4096-934a-3abbfde4984a" providerId="AD" clId="Web-{DF6693FE-ACBF-6BD2-AA52-5B9FD97A2757}" dt="2023-12-17T22:08:38.293" v="0"/>
        <pc:sldMkLst>
          <pc:docMk/>
          <pc:sldMk cId="3829610916" sldId="308"/>
        </pc:sldMkLst>
      </pc:sldChg>
    </pc:docChg>
  </pc:docChgLst>
</pc:chgInfo>
</file>

<file path=ppt/media/image1.png>
</file>

<file path=ppt/media/image2.png>
</file>

<file path=ppt/media/image20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2" b="1329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2800" dirty="0">
                <a:solidFill>
                  <a:schemeClr val="tx1"/>
                </a:solidFill>
                <a:ea typeface="Arial" panose="020B0604020202020204" pitchFamily="34" charset="0"/>
              </a:rPr>
              <a:t>ثم دعا إرميا باروخ بن </a:t>
            </a:r>
            <a:r>
              <a:rPr lang="ar-SA" sz="2800" dirty="0" err="1">
                <a:solidFill>
                  <a:schemeClr val="tx1"/>
                </a:solidFill>
                <a:ea typeface="Arial" panose="020B0604020202020204" pitchFamily="34" charset="0"/>
              </a:rPr>
              <a:t>نريا</a:t>
            </a:r>
            <a:r>
              <a:rPr lang="ar-SA" sz="2800" dirty="0">
                <a:solidFill>
                  <a:schemeClr val="tx1"/>
                </a:solidFill>
                <a:ea typeface="Arial" panose="020B0604020202020204" pitchFamily="34" charset="0"/>
              </a:rPr>
              <a:t>. وكتب باروخ على لفافة من كتاب ، بناء على تعليمات إرميا ، كل كلام الرب الذي كلمه به (إرميا 36: 4).</a:t>
            </a:r>
            <a:endParaRPr lang="en-US" sz="2800" dirty="0">
              <a:solidFill>
                <a:schemeClr val="tx1"/>
              </a:solidFill>
              <a:ea typeface="Arial" panose="020B0604020202020204" pitchFamily="34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كل الكتاب المقدس مأخوذ من نسخة® الملك جيمس الجديدة. © 1982 بواسطة </a:t>
            </a:r>
            <a:r>
              <a:rPr lang="en-US" sz="1800" dirty="0">
                <a:latin typeface="Calibri"/>
                <a:ea typeface="Times New Roman" panose="02020603050405020304" pitchFamily="18" charset="0"/>
                <a:cs typeface="Arial"/>
              </a:rPr>
              <a:t>Thomas Nelson، Inc. </a:t>
            </a: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مستخدمة بإذن. كل الحقوق محفوظة.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4360636"/>
            <a:ext cx="3040036" cy="144655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ar-SA" sz="44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خطوات صياغة </a:t>
            </a:r>
            <a:r>
              <a:rPr lang="en-US" sz="44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7D26-B43A-B6F1-B043-1241533F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3"/>
            <a:ext cx="7886700" cy="762666"/>
          </a:xfrm>
        </p:spPr>
        <p:txBody>
          <a:bodyPr/>
          <a:lstStyle/>
          <a:p>
            <a:r>
              <a:rPr lang="ar-SA" sz="4800">
                <a:latin typeface="Arial"/>
                <a:cs typeface="Arial"/>
              </a:rPr>
              <a:t>سارية</a:t>
            </a:r>
            <a:endParaRPr lang="en-US" sz="4800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16DBF-DB47-9835-114D-66AA258F6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120" y="2177434"/>
            <a:ext cx="6845642" cy="3710202"/>
          </a:xfrm>
        </p:spPr>
        <p:txBody>
          <a:bodyPr/>
          <a:lstStyle/>
          <a:p>
            <a:pPr algn="r" rtl="1">
              <a:spcAft>
                <a:spcPts val="1200"/>
              </a:spcAft>
            </a:pPr>
            <a:r>
              <a:rPr lang="ar-SA" sz="2800" b="1" dirty="0">
                <a:solidFill>
                  <a:srgbClr val="B95659"/>
                </a:solidFill>
                <a:latin typeface="Arial"/>
                <a:cs typeface="Arial"/>
              </a:rPr>
              <a:t>حشد - </a:t>
            </a:r>
            <a:r>
              <a:rPr lang="ar-SA" sz="2800" dirty="0">
                <a:solidFill>
                  <a:schemeClr val="tx1"/>
                </a:solidFill>
                <a:latin typeface="Arial"/>
                <a:cs typeface="Arial"/>
              </a:rPr>
              <a:t>العديد من الأشخاص الذين يعملون معا للنهوض بترجمة الكتاب المقدس على مستوى العالم</a:t>
            </a:r>
            <a:r>
              <a:rPr lang="ar-SA" sz="2800" b="1" dirty="0">
                <a:solidFill>
                  <a:srgbClr val="B95659"/>
                </a:solidFill>
                <a:latin typeface="Arial"/>
                <a:cs typeface="Arial"/>
              </a:rPr>
              <a:t>
المساعدة - </a:t>
            </a:r>
            <a:r>
              <a:rPr lang="ar-SA" sz="2800" dirty="0">
                <a:solidFill>
                  <a:schemeClr val="tx1"/>
                </a:solidFill>
                <a:latin typeface="Arial"/>
                <a:cs typeface="Arial"/>
              </a:rPr>
              <a:t>مساعدة الكنيسة المحلية في جميع أنحاء العالم</a:t>
            </a:r>
            <a:r>
              <a:rPr lang="ar-SA" sz="2800" b="1" dirty="0">
                <a:solidFill>
                  <a:srgbClr val="B95659"/>
                </a:solidFill>
                <a:latin typeface="Arial"/>
                <a:cs typeface="Arial"/>
              </a:rPr>
              <a:t>
دعم - </a:t>
            </a:r>
            <a:r>
              <a:rPr lang="ar-SA" sz="2800" dirty="0">
                <a:solidFill>
                  <a:schemeClr val="tx1"/>
                </a:solidFill>
                <a:latin typeface="Arial"/>
                <a:cs typeface="Arial"/>
              </a:rPr>
              <a:t>توفير التدريب للكنيسة المحلية - العمليات والموارد والأدوات</a:t>
            </a:r>
            <a:r>
              <a:rPr lang="ar-SA" sz="2800" b="1" dirty="0">
                <a:solidFill>
                  <a:srgbClr val="B95659"/>
                </a:solidFill>
                <a:latin typeface="Arial"/>
                <a:cs typeface="Arial"/>
              </a:rPr>
              <a:t>
الترجمة - </a:t>
            </a:r>
            <a:r>
              <a:rPr lang="ar-SA" sz="2800" dirty="0">
                <a:solidFill>
                  <a:schemeClr val="tx1"/>
                </a:solidFill>
                <a:latin typeface="Arial"/>
                <a:cs typeface="Arial"/>
              </a:rPr>
              <a:t>الشراكة للحصول على الكتاب المقدس بكل لغة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22D954-6A2D-2D28-C34F-6FAA4717D8C3}"/>
              </a:ext>
            </a:extLst>
          </p:cNvPr>
          <p:cNvSpPr txBox="1"/>
          <p:nvPr/>
        </p:nvSpPr>
        <p:spPr>
          <a:xfrm>
            <a:off x="1149178" y="1118070"/>
            <a:ext cx="68456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4000">
                <a:solidFill>
                  <a:srgbClr val="B95659"/>
                </a:solidFill>
              </a:rPr>
              <a:t>حشد المساعدة لدعم الترجمة</a:t>
            </a:r>
            <a:endParaRPr lang="en-US" sz="4000" dirty="0">
              <a:solidFill>
                <a:srgbClr val="B95659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2572CE0-1019-1A15-FF03-93255E2E93FF}"/>
              </a:ext>
            </a:extLst>
          </p:cNvPr>
          <p:cNvGrpSpPr/>
          <p:nvPr/>
        </p:nvGrpSpPr>
        <p:grpSpPr>
          <a:xfrm>
            <a:off x="7611762" y="2056025"/>
            <a:ext cx="766118" cy="3481917"/>
            <a:chOff x="1149178" y="2020161"/>
            <a:chExt cx="766118" cy="348191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10C0396-765F-D92D-C453-2DBE50AA8888}"/>
                </a:ext>
              </a:extLst>
            </p:cNvPr>
            <p:cNvSpPr txBox="1"/>
            <p:nvPr/>
          </p:nvSpPr>
          <p:spPr>
            <a:xfrm>
              <a:off x="1149178" y="2020161"/>
              <a:ext cx="7661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rgbClr val="B95659"/>
                  </a:solidFill>
                </a:rPr>
                <a:t>M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40F540-9876-33B5-E90A-853A62DFDA3B}"/>
                </a:ext>
              </a:extLst>
            </p:cNvPr>
            <p:cNvSpPr txBox="1"/>
            <p:nvPr/>
          </p:nvSpPr>
          <p:spPr>
            <a:xfrm>
              <a:off x="1149178" y="2907116"/>
              <a:ext cx="7661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rgbClr val="B95659"/>
                  </a:solidFill>
                </a:rPr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F9F766-4318-42A5-8821-273E7591E2C9}"/>
                </a:ext>
              </a:extLst>
            </p:cNvPr>
            <p:cNvSpPr txBox="1"/>
            <p:nvPr/>
          </p:nvSpPr>
          <p:spPr>
            <a:xfrm>
              <a:off x="1149178" y="3794071"/>
              <a:ext cx="7661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rgbClr val="B95659"/>
                  </a:solidFill>
                </a:rPr>
                <a:t>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1879AA-A1C5-E50A-3C60-673EF5E095E1}"/>
                </a:ext>
              </a:extLst>
            </p:cNvPr>
            <p:cNvSpPr txBox="1"/>
            <p:nvPr/>
          </p:nvSpPr>
          <p:spPr>
            <a:xfrm>
              <a:off x="1149178" y="4732637"/>
              <a:ext cx="7661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rgbClr val="B95659"/>
                  </a:solidFill>
                </a:rPr>
                <a:t>T</a:t>
              </a:r>
            </a:p>
          </p:txBody>
        </p:sp>
      </p:grp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2905812" y="3881176"/>
              <a:ext cx="2286000" cy="1714500"/>
            </p:xfrm>
            <a:graphic>
              <a:graphicData uri="http://schemas.microsoft.com/office/powerpoint/2016/slidezoom">
                <pslz:sldZm>
                  <pslz:sldZmObj sldId="309" cId="3885649953">
                    <pslz:zmPr id="{24F18D62-374A-4DE0-A691-57EC21E2DFAB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05812" y="3881176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707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ar-SA" sz="4000"/>
              <a:t>8 خطوات من </a:t>
            </a:r>
            <a:r>
              <a:rPr lang="en-US" sz="4000"/>
              <a:t>MAST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DB5319F-E777-A172-404F-8C2FBB771587}"/>
              </a:ext>
            </a:extLst>
          </p:cNvPr>
          <p:cNvGrpSpPr/>
          <p:nvPr/>
        </p:nvGrpSpPr>
        <p:grpSpPr>
          <a:xfrm>
            <a:off x="177015" y="2531360"/>
            <a:ext cx="3062575" cy="3159953"/>
            <a:chOff x="5347504" y="2520843"/>
            <a:chExt cx="3520372" cy="315995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A0CBE0-7A09-4871-B7C3-99687A33D0D1}"/>
                </a:ext>
              </a:extLst>
            </p:cNvPr>
            <p:cNvSpPr txBox="1"/>
            <p:nvPr/>
          </p:nvSpPr>
          <p:spPr>
            <a:xfrm>
              <a:off x="6027963" y="2520843"/>
              <a:ext cx="2835932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خطوات التحقق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661102-9561-4346-927F-38B586F30AA6}"/>
                </a:ext>
              </a:extLst>
            </p:cNvPr>
            <p:cNvSpPr txBox="1"/>
            <p:nvPr/>
          </p:nvSpPr>
          <p:spPr>
            <a:xfrm>
              <a:off x="5347504" y="3305466"/>
              <a:ext cx="3520372" cy="2375330"/>
            </a:xfrm>
            <a:prstGeom prst="rect">
              <a:avLst/>
            </a:prstGeom>
            <a:noFill/>
          </p:spPr>
          <p:txBody>
            <a:bodyPr wrap="square" anchor="t" anchorCtr="1">
              <a:spAutoFit/>
            </a:bodyPr>
            <a:lstStyle/>
            <a:p>
              <a:pPr marL="228600" indent="-228600" algn="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التحرير الذاتي
تحرير الأقران
التحقق من الكلمات الرئيسية
فحص الآية تلو الأخرى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F0F33-E452-A66E-EA2B-59CFA461723F}"/>
              </a:ext>
            </a:extLst>
          </p:cNvPr>
          <p:cNvGrpSpPr/>
          <p:nvPr/>
        </p:nvGrpSpPr>
        <p:grpSpPr>
          <a:xfrm>
            <a:off x="5834741" y="2531360"/>
            <a:ext cx="2843894" cy="3950645"/>
            <a:chOff x="355096" y="2520843"/>
            <a:chExt cx="2843894" cy="395064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9E5928-572B-4880-A6BF-E5F72A8F1D3C}"/>
                </a:ext>
              </a:extLst>
            </p:cNvPr>
            <p:cNvSpPr txBox="1"/>
            <p:nvPr/>
          </p:nvSpPr>
          <p:spPr>
            <a:xfrm>
              <a:off x="527653" y="2520843"/>
              <a:ext cx="2509565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ar-SA" sz="3200" b="1" dirty="0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خطوات الصياغة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32A223-F66F-4B13-8B58-2FF096AC2185}"/>
                </a:ext>
              </a:extLst>
            </p:cNvPr>
            <p:cNvSpPr txBox="1"/>
            <p:nvPr/>
          </p:nvSpPr>
          <p:spPr>
            <a:xfrm>
              <a:off x="355096" y="3305466"/>
              <a:ext cx="2843894" cy="2375330"/>
            </a:xfrm>
            <a:prstGeom prst="rect">
              <a:avLst/>
            </a:prstGeom>
            <a:noFill/>
          </p:spPr>
          <p:txBody>
            <a:bodyPr wrap="square" anchor="t" anchorCtr="1">
              <a:spAutoFit/>
            </a:bodyPr>
            <a:lstStyle/>
            <a:p>
              <a:pPr marL="228600" indent="-228600" algn="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أكل
اللفظية
قطعه
مشروع أعمى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1699431-31B0-E4E1-958B-DE1EA92CB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13563" y="5544529"/>
              <a:ext cx="926959" cy="9269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z="4400" dirty="0"/>
              <a:t>تحديد خطوات الصياغة</a:t>
            </a:r>
            <a:endParaRPr lang="en-US" sz="4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3D413C-00F1-11E7-8580-0B3145D2658B}"/>
              </a:ext>
            </a:extLst>
          </p:cNvPr>
          <p:cNvGrpSpPr/>
          <p:nvPr/>
        </p:nvGrpSpPr>
        <p:grpSpPr>
          <a:xfrm>
            <a:off x="6686960" y="1253255"/>
            <a:ext cx="2205265" cy="4857992"/>
            <a:chOff x="156932" y="1253255"/>
            <a:chExt cx="2205265" cy="485799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F6F8DF6-DC2C-4B50-8440-914720AAB98B}"/>
                </a:ext>
              </a:extLst>
            </p:cNvPr>
            <p:cNvSpPr/>
            <p:nvPr/>
          </p:nvSpPr>
          <p:spPr>
            <a:xfrm>
              <a:off x="1037767" y="1253255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C890808-3869-4B49-912A-40B164B405F3}"/>
                </a:ext>
              </a:extLst>
            </p:cNvPr>
            <p:cNvSpPr txBox="1"/>
            <p:nvPr/>
          </p:nvSpPr>
          <p:spPr>
            <a:xfrm>
              <a:off x="156932" y="2554995"/>
              <a:ext cx="2205265" cy="1452642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فكر في</a:t>
              </a:r>
              <a:b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ما الـ</a:t>
              </a:r>
              <a:b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يعني المرور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2A3FF4-442C-40D3-BCF9-CABEA8C0AB3E}"/>
                </a:ext>
              </a:extLst>
            </p:cNvPr>
            <p:cNvSpPr txBox="1"/>
            <p:nvPr/>
          </p:nvSpPr>
          <p:spPr>
            <a:xfrm>
              <a:off x="440414" y="1847505"/>
              <a:ext cx="1638301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rtl="1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أكل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73E2786-3987-D6A6-74DA-F4CD4822C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56636" y="4545140"/>
              <a:ext cx="926959" cy="926959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EB6D3D-E1F9-07F6-1F10-2008FCA5CED2}"/>
                </a:ext>
              </a:extLst>
            </p:cNvPr>
            <p:cNvSpPr txBox="1"/>
            <p:nvPr/>
          </p:nvSpPr>
          <p:spPr>
            <a:xfrm>
              <a:off x="591612" y="5649582"/>
              <a:ext cx="14570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2400"/>
                <a:t>5-7 دقائق</a:t>
              </a:r>
              <a:endParaRPr lang="en-US" sz="2400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4EB34B3-9632-29AE-6190-B5F13FF9EF14}"/>
              </a:ext>
            </a:extLst>
          </p:cNvPr>
          <p:cNvGrpSpPr/>
          <p:nvPr/>
        </p:nvGrpSpPr>
        <p:grpSpPr>
          <a:xfrm>
            <a:off x="4725279" y="1253255"/>
            <a:ext cx="2205265" cy="4857992"/>
            <a:chOff x="2318653" y="1253255"/>
            <a:chExt cx="2205265" cy="48579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11B60E-C6EC-48DA-B54A-D979E549268C}"/>
                </a:ext>
              </a:extLst>
            </p:cNvPr>
            <p:cNvSpPr txBox="1"/>
            <p:nvPr/>
          </p:nvSpPr>
          <p:spPr>
            <a:xfrm>
              <a:off x="2716435" y="1847505"/>
              <a:ext cx="1409701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rtl="1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اللفظية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C6EDCE2-6D09-457C-8366-FE8763D36D78}"/>
                </a:ext>
              </a:extLst>
            </p:cNvPr>
            <p:cNvSpPr/>
            <p:nvPr/>
          </p:nvSpPr>
          <p:spPr>
            <a:xfrm>
              <a:off x="3199488" y="1253255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EA8526-AA23-4FEA-857C-75D64CB006F7}"/>
                </a:ext>
              </a:extLst>
            </p:cNvPr>
            <p:cNvSpPr txBox="1"/>
            <p:nvPr/>
          </p:nvSpPr>
          <p:spPr>
            <a:xfrm>
              <a:off x="2318653" y="2554995"/>
              <a:ext cx="2205265" cy="1452642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لَخَّصَ</a:t>
              </a:r>
              <a:b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المقطع</a:t>
              </a:r>
              <a:b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إلى شخص بلغتك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ED09AB2-CDE2-EB81-D8D9-81F824B41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57805" y="4545139"/>
              <a:ext cx="926959" cy="92695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6E1C428-2530-9CA8-994E-5F77C7B5F373}"/>
                </a:ext>
              </a:extLst>
            </p:cNvPr>
            <p:cNvSpPr txBox="1"/>
            <p:nvPr/>
          </p:nvSpPr>
          <p:spPr>
            <a:xfrm>
              <a:off x="2639334" y="5649582"/>
              <a:ext cx="15638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2400"/>
                <a:t>2-3 دقائق</a:t>
              </a:r>
              <a:endParaRPr lang="en-US" sz="240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6CF76AB-02C3-09C7-5FD3-2E20E888FCE9}"/>
              </a:ext>
            </a:extLst>
          </p:cNvPr>
          <p:cNvGrpSpPr/>
          <p:nvPr/>
        </p:nvGrpSpPr>
        <p:grpSpPr>
          <a:xfrm>
            <a:off x="2389651" y="1253255"/>
            <a:ext cx="2375806" cy="5228460"/>
            <a:chOff x="4438654" y="1253255"/>
            <a:chExt cx="2375806" cy="522846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BC1FFB7-EC76-4A1A-A7F7-4E96655B41B8}"/>
                </a:ext>
              </a:extLst>
            </p:cNvPr>
            <p:cNvSpPr txBox="1"/>
            <p:nvPr/>
          </p:nvSpPr>
          <p:spPr>
            <a:xfrm>
              <a:off x="4921706" y="1847505"/>
              <a:ext cx="1409701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rtl="1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قطعه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1033EA-6D7B-4E5A-B82C-F77FDC2388B6}"/>
                </a:ext>
              </a:extLst>
            </p:cNvPr>
            <p:cNvSpPr/>
            <p:nvPr/>
          </p:nvSpPr>
          <p:spPr>
            <a:xfrm>
              <a:off x="5404759" y="1253255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8B502C-7EE9-4CBC-BD9F-597978B6E3EC}"/>
                </a:ext>
              </a:extLst>
            </p:cNvPr>
            <p:cNvSpPr txBox="1"/>
            <p:nvPr/>
          </p:nvSpPr>
          <p:spPr>
            <a:xfrm>
              <a:off x="4438654" y="2554995"/>
              <a:ext cx="2375806" cy="1452642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قسم المقطع إلى أجزاء أصغر بناء على المعنى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FBB76C8-D649-9AD4-9DE2-8C78ECEE286E}"/>
                </a:ext>
              </a:extLst>
            </p:cNvPr>
            <p:cNvSpPr txBox="1"/>
            <p:nvPr/>
          </p:nvSpPr>
          <p:spPr>
            <a:xfrm>
              <a:off x="4640792" y="5650718"/>
              <a:ext cx="1971525" cy="8309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rtl="1"/>
              <a:r>
                <a:rPr lang="ar-SA" sz="2400" dirty="0"/>
                <a:t>5-7 دقائق
(عادة</a:t>
              </a:r>
              <a:r>
                <a:rPr lang="en-US" sz="2400" dirty="0"/>
                <a:t> </a:t>
              </a:r>
              <a:r>
                <a:rPr lang="ar-SA" sz="2400" dirty="0"/>
                <a:t>1-4 آيات)</a:t>
              </a:r>
              <a:endParaRPr lang="en-US" sz="2400" dirty="0"/>
            </a:p>
          </p:txBody>
        </p:sp>
        <p:pic>
          <p:nvPicPr>
            <p:cNvPr id="39" name="Picture 38" descr="Closeup of hand pointing to line in book">
              <a:extLst>
                <a:ext uri="{FF2B5EF4-FFF2-40B4-BE49-F238E27FC236}">
                  <a16:creationId xmlns:a16="http://schemas.microsoft.com/office/drawing/2014/main" id="{B7443BE6-1AB1-8924-74EB-0EA7E5DDFD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18" t="15195" r="7032"/>
            <a:stretch/>
          </p:blipFill>
          <p:spPr>
            <a:xfrm>
              <a:off x="4903115" y="4464897"/>
              <a:ext cx="1446881" cy="109728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4446BC-87D1-310F-4B5C-078BAE6FC6AF}"/>
              </a:ext>
            </a:extLst>
          </p:cNvPr>
          <p:cNvGrpSpPr/>
          <p:nvPr/>
        </p:nvGrpSpPr>
        <p:grpSpPr>
          <a:xfrm>
            <a:off x="224564" y="1253255"/>
            <a:ext cx="2205265" cy="5245488"/>
            <a:chOff x="6784067" y="1253255"/>
            <a:chExt cx="2205265" cy="524548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C260C4-F7A9-4D49-84FE-083736E9FC23}"/>
                </a:ext>
              </a:extLst>
            </p:cNvPr>
            <p:cNvSpPr txBox="1"/>
            <p:nvPr/>
          </p:nvSpPr>
          <p:spPr>
            <a:xfrm>
              <a:off x="6833508" y="1847505"/>
              <a:ext cx="2106382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rtl="1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مشروع أعمى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5593841-0176-4AC1-BB8D-16FA7539F351}"/>
                </a:ext>
              </a:extLst>
            </p:cNvPr>
            <p:cNvSpPr/>
            <p:nvPr/>
          </p:nvSpPr>
          <p:spPr>
            <a:xfrm>
              <a:off x="7664902" y="1253255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CFD631-E4B7-45D7-AC4A-1DF100D16A8D}"/>
                </a:ext>
              </a:extLst>
            </p:cNvPr>
            <p:cNvSpPr txBox="1"/>
            <p:nvPr/>
          </p:nvSpPr>
          <p:spPr>
            <a:xfrm>
              <a:off x="6784067" y="2554995"/>
              <a:ext cx="2205265" cy="982833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800">
                  <a:solidFill>
                    <a:schemeClr val="tx2"/>
                  </a:solidFill>
                  <a:ea typeface="MS Mincho"/>
                  <a:cs typeface="Times New Roman"/>
                </a:rPr>
                <a:t>اقرأ قطعة ، اكتب ما تتذكره</a:t>
              </a:r>
              <a:endParaRPr lang="en-US" sz="28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 panose="02020603050405020304" pitchFamily="18" charset="0"/>
              </a:endParaRPr>
            </a:p>
          </p:txBody>
        </p:sp>
        <p:pic>
          <p:nvPicPr>
            <p:cNvPr id="7" name="Picture 6" descr="A close up of hands holding a pen&#10;&#10;Description automatically generated">
              <a:extLst>
                <a:ext uri="{FF2B5EF4-FFF2-40B4-BE49-F238E27FC236}">
                  <a16:creationId xmlns:a16="http://schemas.microsoft.com/office/drawing/2014/main" id="{02E195DD-9303-FF8F-E8B2-01A437C737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10" t="17023" r="2648" b="-1"/>
            <a:stretch/>
          </p:blipFill>
          <p:spPr>
            <a:xfrm>
              <a:off x="6968364" y="4464897"/>
              <a:ext cx="1971525" cy="108744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588CAA-716C-8356-FBB1-AFFCE206A9AB}"/>
                </a:ext>
              </a:extLst>
            </p:cNvPr>
            <p:cNvSpPr txBox="1"/>
            <p:nvPr/>
          </p:nvSpPr>
          <p:spPr>
            <a:xfrm>
              <a:off x="6900936" y="5667746"/>
              <a:ext cx="1971525" cy="8309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rtl="1"/>
              <a:r>
                <a:rPr lang="ar-SA" sz="2400"/>
                <a:t>أكمل دون النظر إلى النص المصدر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4334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3"/>
            <a:ext cx="9144000" cy="22342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434470" y="560677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1">
              <a:defRPr/>
            </a:pPr>
            <a:r>
              <a:rPr lang="ar-SA" sz="6600" b="1">
                <a:solidFill>
                  <a:srgbClr val="FFFFFF"/>
                </a:solidFill>
              </a:rPr>
              <a:t>جربه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79658D-171B-C567-F1C2-8C4C9D9F8D8A}"/>
              </a:ext>
            </a:extLst>
          </p:cNvPr>
          <p:cNvSpPr txBox="1"/>
          <p:nvPr/>
        </p:nvSpPr>
        <p:spPr>
          <a:xfrm>
            <a:off x="324091" y="3849191"/>
            <a:ext cx="2055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/>
              <a:t>الخطوة 4:</a:t>
            </a:r>
            <a:endParaRPr lang="en-US" sz="3200" b="1" dirty="0"/>
          </a:p>
          <a:p>
            <a:pPr algn="ctr" rtl="1"/>
            <a:r>
              <a:rPr lang="ar-SA" sz="3200" b="1" dirty="0"/>
              <a:t> 
مشروع أعمى</a:t>
            </a:r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46E6F0-1C8A-95AC-6374-CEDDFAF50EC3}"/>
              </a:ext>
            </a:extLst>
          </p:cNvPr>
          <p:cNvSpPr txBox="1"/>
          <p:nvPr/>
        </p:nvSpPr>
        <p:spPr>
          <a:xfrm>
            <a:off x="4872158" y="3849191"/>
            <a:ext cx="1620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/>
              <a:t>الخطوة 2:</a:t>
            </a:r>
            <a:endParaRPr lang="en-US" sz="3200" b="1" dirty="0"/>
          </a:p>
          <a:p>
            <a:pPr algn="ctr" rtl="1"/>
            <a:r>
              <a:rPr lang="ar-SA" sz="3200" b="1" dirty="0"/>
              <a:t> 
اللفظية</a:t>
            </a:r>
            <a:endParaRPr lang="en-US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8733-C38D-6CD2-513D-734D7540DB74}"/>
              </a:ext>
            </a:extLst>
          </p:cNvPr>
          <p:cNvSpPr txBox="1"/>
          <p:nvPr/>
        </p:nvSpPr>
        <p:spPr>
          <a:xfrm>
            <a:off x="2815831" y="3849191"/>
            <a:ext cx="1620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/>
              <a:t>الخطوة 3:</a:t>
            </a:r>
            <a:endParaRPr lang="en-US" sz="3200" b="1" dirty="0"/>
          </a:p>
          <a:p>
            <a:pPr algn="ctr" rtl="1"/>
            <a:r>
              <a:rPr lang="ar-SA" sz="3200" b="1" dirty="0"/>
              <a:t> 
قطعه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6AE320-8FA0-6A64-CB0D-7EC3E2380ACD}"/>
              </a:ext>
            </a:extLst>
          </p:cNvPr>
          <p:cNvSpPr txBox="1"/>
          <p:nvPr/>
        </p:nvSpPr>
        <p:spPr>
          <a:xfrm>
            <a:off x="6928485" y="3849192"/>
            <a:ext cx="1620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/>
              <a:t>الخطوة 1:</a:t>
            </a:r>
            <a:endParaRPr lang="en-US" sz="3200" b="1" dirty="0"/>
          </a:p>
          <a:p>
            <a:pPr algn="ctr" rtl="1"/>
            <a:r>
              <a:rPr lang="ar-SA" sz="3200" b="1" dirty="0"/>
              <a:t> 
أكل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3"/>
            <a:ext cx="9144000" cy="22342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434470" y="560677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1">
              <a:defRPr/>
            </a:pPr>
            <a:r>
              <a:rPr lang="ar-SA" sz="6600" b="1">
                <a:solidFill>
                  <a:srgbClr val="FFFFFF"/>
                </a:solidFill>
              </a:rPr>
              <a:t>جربه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C96EE73-B932-4E37-B42E-19FF7E0CB34D}"/>
              </a:ext>
            </a:extLst>
          </p:cNvPr>
          <p:cNvGraphicFramePr>
            <a:graphicFrameLocks noGrp="1"/>
          </p:cNvGraphicFramePr>
          <p:nvPr/>
        </p:nvGraphicFramePr>
        <p:xfrm>
          <a:off x="1521940" y="3582506"/>
          <a:ext cx="6100120" cy="190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0120">
                  <a:extLst>
                    <a:ext uri="{9D8B030D-6E8A-4147-A177-3AD203B41FA5}">
                      <a16:colId xmlns:a16="http://schemas.microsoft.com/office/drawing/2014/main" val="1226750967"/>
                    </a:ext>
                  </a:extLst>
                </a:gridCol>
              </a:tblGrid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725742"/>
                  </a:ext>
                </a:extLst>
              </a:tr>
              <a:tr h="631255">
                <a:tc>
                  <a:txBody>
                    <a:bodyPr/>
                    <a:lstStyle/>
                    <a:p>
                      <a:pPr algn="ctr"/>
                      <a:endParaRPr lang="en-US" sz="24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021588"/>
                  </a:ext>
                </a:extLst>
              </a:tr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638623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8219C8C-AF4F-975C-6AAC-8D9039246FB8}"/>
              </a:ext>
            </a:extLst>
          </p:cNvPr>
          <p:cNvSpPr txBox="1"/>
          <p:nvPr/>
        </p:nvSpPr>
        <p:spPr>
          <a:xfrm>
            <a:off x="1569307" y="3594652"/>
            <a:ext cx="6100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600"/>
              <a:t>هل أنت مندهش مما يمكنك القيام به؟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1CB6A-D121-0DB6-D628-EC65A978603F}"/>
              </a:ext>
            </a:extLst>
          </p:cNvPr>
          <p:cNvSpPr txBox="1"/>
          <p:nvPr/>
        </p:nvSpPr>
        <p:spPr>
          <a:xfrm>
            <a:off x="2790568" y="430173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3600"/>
              <a:t>ما هو الصعب؟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36A46-5A90-7FE8-485F-F069E5DD730C}"/>
              </a:ext>
            </a:extLst>
          </p:cNvPr>
          <p:cNvSpPr txBox="1"/>
          <p:nvPr/>
        </p:nvSpPr>
        <p:spPr>
          <a:xfrm>
            <a:off x="448963" y="4957189"/>
            <a:ext cx="8340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600"/>
              <a:t>هل أنت مستعد للخطوات التالية؟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41283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3F4E2428-941F-4105-A67F-C2732799FD17}"/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038937e4-20c5-4a73-b245-175c4ead9603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9ede4979-7183-4f81-a394-71c40c9222c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3500</TotalTime>
  <Words>252</Words>
  <Application>Microsoft Office PowerPoint</Application>
  <PresentationFormat>On-screen Show (4:3)</PresentationFormat>
  <Paragraphs>49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MS Mincho</vt:lpstr>
      <vt:lpstr>Arial</vt:lpstr>
      <vt:lpstr>Arial Black</vt:lpstr>
      <vt:lpstr>Calibri</vt:lpstr>
      <vt:lpstr>Times New Roman</vt:lpstr>
      <vt:lpstr>Office Theme</vt:lpstr>
      <vt:lpstr>Office Theme</vt:lpstr>
      <vt:lpstr>PowerPoint Presentation</vt:lpstr>
      <vt:lpstr>سارية</vt:lpstr>
      <vt:lpstr>8 خطوات من MAST</vt:lpstr>
      <vt:lpstr>تحديد خطوات الصياغة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229</cp:revision>
  <dcterms:created xsi:type="dcterms:W3CDTF">2019-03-18T18:21:25Z</dcterms:created>
  <dcterms:modified xsi:type="dcterms:W3CDTF">2024-04-16T16:46:01Z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